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7" r:id="rId3"/>
    <p:sldId id="261" r:id="rId4"/>
    <p:sldId id="259" r:id="rId5"/>
    <p:sldId id="260" r:id="rId6"/>
  </p:sldIdLst>
  <p:sldSz cx="9432925" cy="7380288"/>
  <p:notesSz cx="6858000" cy="9144000"/>
  <p:defaultTextStyle>
    <a:defPPr>
      <a:defRPr lang="en-US"/>
    </a:defPPr>
    <a:lvl1pPr marL="0" algn="l" defTabSz="960669" rtl="0" eaLnBrk="1" latinLnBrk="0" hangingPunct="1">
      <a:defRPr sz="1900" kern="1200">
        <a:solidFill>
          <a:schemeClr val="tx1"/>
        </a:solidFill>
        <a:latin typeface="+mn-lt"/>
        <a:ea typeface="+mn-ea"/>
        <a:cs typeface="+mn-cs"/>
      </a:defRPr>
    </a:lvl1pPr>
    <a:lvl2pPr marL="480334" algn="l" defTabSz="960669" rtl="0" eaLnBrk="1" latinLnBrk="0" hangingPunct="1">
      <a:defRPr sz="1900" kern="1200">
        <a:solidFill>
          <a:schemeClr val="tx1"/>
        </a:solidFill>
        <a:latin typeface="+mn-lt"/>
        <a:ea typeface="+mn-ea"/>
        <a:cs typeface="+mn-cs"/>
      </a:defRPr>
    </a:lvl2pPr>
    <a:lvl3pPr marL="960669" algn="l" defTabSz="960669" rtl="0" eaLnBrk="1" latinLnBrk="0" hangingPunct="1">
      <a:defRPr sz="1900" kern="1200">
        <a:solidFill>
          <a:schemeClr val="tx1"/>
        </a:solidFill>
        <a:latin typeface="+mn-lt"/>
        <a:ea typeface="+mn-ea"/>
        <a:cs typeface="+mn-cs"/>
      </a:defRPr>
    </a:lvl3pPr>
    <a:lvl4pPr marL="1441003" algn="l" defTabSz="960669" rtl="0" eaLnBrk="1" latinLnBrk="0" hangingPunct="1">
      <a:defRPr sz="1900" kern="1200">
        <a:solidFill>
          <a:schemeClr val="tx1"/>
        </a:solidFill>
        <a:latin typeface="+mn-lt"/>
        <a:ea typeface="+mn-ea"/>
        <a:cs typeface="+mn-cs"/>
      </a:defRPr>
    </a:lvl4pPr>
    <a:lvl5pPr marL="1921337" algn="l" defTabSz="960669" rtl="0" eaLnBrk="1" latinLnBrk="0" hangingPunct="1">
      <a:defRPr sz="1900" kern="1200">
        <a:solidFill>
          <a:schemeClr val="tx1"/>
        </a:solidFill>
        <a:latin typeface="+mn-lt"/>
        <a:ea typeface="+mn-ea"/>
        <a:cs typeface="+mn-cs"/>
      </a:defRPr>
    </a:lvl5pPr>
    <a:lvl6pPr marL="2401672" algn="l" defTabSz="960669" rtl="0" eaLnBrk="1" latinLnBrk="0" hangingPunct="1">
      <a:defRPr sz="1900" kern="1200">
        <a:solidFill>
          <a:schemeClr val="tx1"/>
        </a:solidFill>
        <a:latin typeface="+mn-lt"/>
        <a:ea typeface="+mn-ea"/>
        <a:cs typeface="+mn-cs"/>
      </a:defRPr>
    </a:lvl6pPr>
    <a:lvl7pPr marL="2882006" algn="l" defTabSz="960669" rtl="0" eaLnBrk="1" latinLnBrk="0" hangingPunct="1">
      <a:defRPr sz="1900" kern="1200">
        <a:solidFill>
          <a:schemeClr val="tx1"/>
        </a:solidFill>
        <a:latin typeface="+mn-lt"/>
        <a:ea typeface="+mn-ea"/>
        <a:cs typeface="+mn-cs"/>
      </a:defRPr>
    </a:lvl7pPr>
    <a:lvl8pPr marL="3362340" algn="l" defTabSz="960669" rtl="0" eaLnBrk="1" latinLnBrk="0" hangingPunct="1">
      <a:defRPr sz="1900" kern="1200">
        <a:solidFill>
          <a:schemeClr val="tx1"/>
        </a:solidFill>
        <a:latin typeface="+mn-lt"/>
        <a:ea typeface="+mn-ea"/>
        <a:cs typeface="+mn-cs"/>
      </a:defRPr>
    </a:lvl8pPr>
    <a:lvl9pPr marL="3842675" algn="l" defTabSz="960669" rtl="0" eaLnBrk="1" latinLnBrk="0" hangingPunct="1">
      <a:defRPr sz="1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512" y="-114"/>
      </p:cViewPr>
      <p:guideLst>
        <p:guide orient="horz" pos="2325"/>
        <p:guide pos="297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F4AE7F-F328-4CAC-BB5C-B5D72547B7A2}" type="datetimeFigureOut">
              <a:rPr lang="en-US" smtClean="0"/>
              <a:pPr/>
              <a:t>10/7/2018</a:t>
            </a:fld>
            <a:endParaRPr lang="en-IN"/>
          </a:p>
        </p:txBody>
      </p:sp>
      <p:sp>
        <p:nvSpPr>
          <p:cNvPr id="4" name="Slide Image Placeholder 3"/>
          <p:cNvSpPr>
            <a:spLocks noGrp="1" noRot="1" noChangeAspect="1"/>
          </p:cNvSpPr>
          <p:nvPr>
            <p:ph type="sldImg" idx="2"/>
          </p:nvPr>
        </p:nvSpPr>
        <p:spPr>
          <a:xfrm>
            <a:off x="1238250" y="685800"/>
            <a:ext cx="43815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FC5991-6566-4D6A-9603-EFA8A51D6162}"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60669" rtl="0" eaLnBrk="1" latinLnBrk="0" hangingPunct="1">
      <a:defRPr sz="1300" kern="1200">
        <a:solidFill>
          <a:schemeClr val="tx1"/>
        </a:solidFill>
        <a:latin typeface="+mn-lt"/>
        <a:ea typeface="+mn-ea"/>
        <a:cs typeface="+mn-cs"/>
      </a:defRPr>
    </a:lvl1pPr>
    <a:lvl2pPr marL="480334" algn="l" defTabSz="960669" rtl="0" eaLnBrk="1" latinLnBrk="0" hangingPunct="1">
      <a:defRPr sz="1300" kern="1200">
        <a:solidFill>
          <a:schemeClr val="tx1"/>
        </a:solidFill>
        <a:latin typeface="+mn-lt"/>
        <a:ea typeface="+mn-ea"/>
        <a:cs typeface="+mn-cs"/>
      </a:defRPr>
    </a:lvl2pPr>
    <a:lvl3pPr marL="960669" algn="l" defTabSz="960669" rtl="0" eaLnBrk="1" latinLnBrk="0" hangingPunct="1">
      <a:defRPr sz="1300" kern="1200">
        <a:solidFill>
          <a:schemeClr val="tx1"/>
        </a:solidFill>
        <a:latin typeface="+mn-lt"/>
        <a:ea typeface="+mn-ea"/>
        <a:cs typeface="+mn-cs"/>
      </a:defRPr>
    </a:lvl3pPr>
    <a:lvl4pPr marL="1441003" algn="l" defTabSz="960669" rtl="0" eaLnBrk="1" latinLnBrk="0" hangingPunct="1">
      <a:defRPr sz="1300" kern="1200">
        <a:solidFill>
          <a:schemeClr val="tx1"/>
        </a:solidFill>
        <a:latin typeface="+mn-lt"/>
        <a:ea typeface="+mn-ea"/>
        <a:cs typeface="+mn-cs"/>
      </a:defRPr>
    </a:lvl4pPr>
    <a:lvl5pPr marL="1921337" algn="l" defTabSz="960669" rtl="0" eaLnBrk="1" latinLnBrk="0" hangingPunct="1">
      <a:defRPr sz="1300" kern="1200">
        <a:solidFill>
          <a:schemeClr val="tx1"/>
        </a:solidFill>
        <a:latin typeface="+mn-lt"/>
        <a:ea typeface="+mn-ea"/>
        <a:cs typeface="+mn-cs"/>
      </a:defRPr>
    </a:lvl5pPr>
    <a:lvl6pPr marL="2401672" algn="l" defTabSz="960669" rtl="0" eaLnBrk="1" latinLnBrk="0" hangingPunct="1">
      <a:defRPr sz="1300" kern="1200">
        <a:solidFill>
          <a:schemeClr val="tx1"/>
        </a:solidFill>
        <a:latin typeface="+mn-lt"/>
        <a:ea typeface="+mn-ea"/>
        <a:cs typeface="+mn-cs"/>
      </a:defRPr>
    </a:lvl6pPr>
    <a:lvl7pPr marL="2882006" algn="l" defTabSz="960669" rtl="0" eaLnBrk="1" latinLnBrk="0" hangingPunct="1">
      <a:defRPr sz="1300" kern="1200">
        <a:solidFill>
          <a:schemeClr val="tx1"/>
        </a:solidFill>
        <a:latin typeface="+mn-lt"/>
        <a:ea typeface="+mn-ea"/>
        <a:cs typeface="+mn-cs"/>
      </a:defRPr>
    </a:lvl7pPr>
    <a:lvl8pPr marL="3362340" algn="l" defTabSz="960669" rtl="0" eaLnBrk="1" latinLnBrk="0" hangingPunct="1">
      <a:defRPr sz="1300" kern="1200">
        <a:solidFill>
          <a:schemeClr val="tx1"/>
        </a:solidFill>
        <a:latin typeface="+mn-lt"/>
        <a:ea typeface="+mn-ea"/>
        <a:cs typeface="+mn-cs"/>
      </a:defRPr>
    </a:lvl8pPr>
    <a:lvl9pPr marL="3842675" algn="l" defTabSz="960669"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685800"/>
            <a:ext cx="4381500" cy="3429000"/>
          </a:xfrm>
        </p:spPr>
      </p:sp>
      <p:sp>
        <p:nvSpPr>
          <p:cNvPr id="3" name="Notes Placeholder 2"/>
          <p:cNvSpPr>
            <a:spLocks noGrp="1"/>
          </p:cNvSpPr>
          <p:nvPr>
            <p:ph type="body" idx="1"/>
          </p:nvPr>
        </p:nvSpPr>
        <p:spPr/>
        <p:txBody>
          <a:bodyPr>
            <a:normAutofit/>
          </a:bodyPr>
          <a:lstStyle/>
          <a:p>
            <a:r>
              <a:rPr lang="en-US" dirty="0" smtClean="0"/>
              <a:t>COURSE OBJECTIVE</a:t>
            </a:r>
          </a:p>
          <a:p>
            <a:r>
              <a:rPr lang="en-US" sz="1200" kern="1200" dirty="0" smtClean="0">
                <a:solidFill>
                  <a:schemeClr val="tx1"/>
                </a:solidFill>
                <a:latin typeface="+mn-lt"/>
                <a:ea typeface="+mn-ea"/>
                <a:cs typeface="+mn-cs"/>
              </a:rPr>
              <a:t>This course focuses on the structure, composition and role (political and non-political) of United Nations and acquaints the students with the importance of this international organization in the politics of yesteryears as well as its relevance in the contemporary times</a:t>
            </a:r>
          </a:p>
          <a:p>
            <a:endParaRPr lang="en-IN" dirty="0"/>
          </a:p>
        </p:txBody>
      </p:sp>
      <p:sp>
        <p:nvSpPr>
          <p:cNvPr id="4" name="Slide Number Placeholder 3"/>
          <p:cNvSpPr>
            <a:spLocks noGrp="1"/>
          </p:cNvSpPr>
          <p:nvPr>
            <p:ph type="sldNum" sz="quarter" idx="10"/>
          </p:nvPr>
        </p:nvSpPr>
        <p:spPr/>
        <p:txBody>
          <a:bodyPr/>
          <a:lstStyle/>
          <a:p>
            <a:fld id="{A6FC5991-6566-4D6A-9603-EFA8A51D6162}" type="slidenum">
              <a:rPr lang="en-IN" smtClean="0"/>
              <a:pPr/>
              <a:t>2</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5019357"/>
            <a:ext cx="9440238"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6067" tIns="48033" rIns="96067" bIns="48033" anchor="ctr"/>
          <a:lstStyle>
            <a:extLst/>
          </a:lstStyle>
          <a:p>
            <a:pPr algn="ctr" eaLnBrk="1" latinLnBrk="0" hangingPunct="1"/>
            <a:endParaRPr kumimoji="0" lang="en-US"/>
          </a:p>
        </p:txBody>
      </p:sp>
      <p:sp>
        <p:nvSpPr>
          <p:cNvPr id="9" name="Title 8"/>
          <p:cNvSpPr>
            <a:spLocks noGrp="1"/>
          </p:cNvSpPr>
          <p:nvPr>
            <p:ph type="ctrTitle"/>
          </p:nvPr>
        </p:nvSpPr>
        <p:spPr>
          <a:xfrm>
            <a:off x="707470" y="1886075"/>
            <a:ext cx="8017986" cy="1969111"/>
          </a:xfrm>
        </p:spPr>
        <p:txBody>
          <a:bodyPr vert="horz" anchor="b">
            <a:normAutofit/>
            <a:scene3d>
              <a:camera prst="orthographicFront"/>
              <a:lightRig rig="soft" dir="t"/>
            </a:scene3d>
            <a:sp3d prstMaterial="softEdge">
              <a:bevelT w="25400" h="25400"/>
            </a:sp3d>
          </a:bodyPr>
          <a:lstStyle>
            <a:lvl1pPr algn="r">
              <a:defRPr sz="50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707470" y="3886658"/>
            <a:ext cx="8017986" cy="1291070"/>
          </a:xfrm>
        </p:spPr>
        <p:txBody>
          <a:bodyPr lIns="48033" rIns="48033"/>
          <a:lstStyle>
            <a:lvl1pPr marL="0" marR="67247" indent="0" algn="r">
              <a:buNone/>
              <a:defRPr>
                <a:solidFill>
                  <a:schemeClr val="tx2"/>
                </a:solidFill>
              </a:defRPr>
            </a:lvl1pPr>
            <a:lvl2pPr marL="480334" indent="0" algn="ctr">
              <a:buNone/>
            </a:lvl2pPr>
            <a:lvl3pPr marL="960669" indent="0" algn="ctr">
              <a:buNone/>
            </a:lvl3pPr>
            <a:lvl4pPr marL="1441003" indent="0" algn="ctr">
              <a:buNone/>
            </a:lvl4pPr>
            <a:lvl5pPr marL="1921337" indent="0" algn="ctr">
              <a:buNone/>
            </a:lvl5pPr>
            <a:lvl6pPr marL="2401672" indent="0" algn="ctr">
              <a:buNone/>
            </a:lvl6pPr>
            <a:lvl7pPr marL="2882006" indent="0" algn="ctr">
              <a:buNone/>
            </a:lvl7pPr>
            <a:lvl8pPr marL="3362340" indent="0" algn="ctr">
              <a:buNone/>
            </a:lvl8pPr>
            <a:lvl9pPr marL="3842675" indent="0" algn="ctr">
              <a:buNone/>
            </a:lvl9pPr>
            <a:extLst/>
          </a:lstStyle>
          <a:p>
            <a:r>
              <a:rPr kumimoji="0" lang="en-US" smtClean="0"/>
              <a:t>Click to edit Master subtitle style</a:t>
            </a:r>
            <a:endParaRPr kumimoji="0" lang="en-US"/>
          </a:p>
        </p:txBody>
      </p:sp>
      <p:grpSp>
        <p:nvGrpSpPr>
          <p:cNvPr id="2" name="Group 1"/>
          <p:cNvGrpSpPr/>
          <p:nvPr/>
        </p:nvGrpSpPr>
        <p:grpSpPr>
          <a:xfrm>
            <a:off x="-3883" y="5330208"/>
            <a:ext cx="9436809" cy="205770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10/7/2018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10/7/2018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45201" y="1140417"/>
            <a:ext cx="8017986" cy="1968077"/>
          </a:xfrm>
        </p:spPr>
        <p:txBody>
          <a:bodyPr vert="horz" anchor="b">
            <a:normAutofit/>
            <a:scene3d>
              <a:camera prst="orthographicFront"/>
              <a:lightRig rig="soft" dir="t"/>
            </a:scene3d>
            <a:sp3d prstMaterial="softEdge">
              <a:bevelT w="25400" h="25400"/>
            </a:sp3d>
          </a:bodyPr>
          <a:lstStyle>
            <a:lvl1pPr algn="r">
              <a:buNone/>
              <a:defRPr sz="50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046660" y="3154984"/>
            <a:ext cx="4716463" cy="1565689"/>
          </a:xfrm>
        </p:spPr>
        <p:txBody>
          <a:bodyPr lIns="96067" rIns="96067" anchor="t"/>
          <a:lstStyle>
            <a:lvl1pPr marL="0" indent="0" algn="l">
              <a:buNone/>
              <a:defRPr sz="2400">
                <a:solidFill>
                  <a:schemeClr val="tx1"/>
                </a:solidFill>
              </a:defRPr>
            </a:lvl1pPr>
            <a:lvl2pPr>
              <a:buNone/>
              <a:defRPr sz="1900">
                <a:solidFill>
                  <a:schemeClr val="tx1">
                    <a:tint val="75000"/>
                  </a:schemeClr>
                </a:solidFill>
              </a:defRPr>
            </a:lvl2pPr>
            <a:lvl3pPr>
              <a:buNone/>
              <a:defRPr sz="1700">
                <a:solidFill>
                  <a:schemeClr val="tx1">
                    <a:tint val="75000"/>
                  </a:schemeClr>
                </a:solidFill>
              </a:defRPr>
            </a:lvl3pPr>
            <a:lvl4pPr>
              <a:buNone/>
              <a:defRPr sz="1500">
                <a:solidFill>
                  <a:schemeClr val="tx1">
                    <a:tint val="75000"/>
                  </a:schemeClr>
                </a:solidFill>
              </a:defRPr>
            </a:lvl4pPr>
            <a:lvl5pPr>
              <a:buNone/>
              <a:defRPr sz="15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10/7/2018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751589" y="3234361"/>
            <a:ext cx="188659" cy="24601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96067" tIns="48033" rIns="96067" bIns="48033" anchor="ctr"/>
          <a:lstStyle>
            <a:extLst/>
          </a:lstStyle>
          <a:p>
            <a:pPr algn="l" eaLnBrk="1" latinLnBrk="0" hangingPunct="1"/>
            <a:endParaRPr kumimoji="0" lang="en-US"/>
          </a:p>
        </p:txBody>
      </p:sp>
      <p:sp>
        <p:nvSpPr>
          <p:cNvPr id="8" name="Chevron 7"/>
          <p:cNvSpPr/>
          <p:nvPr/>
        </p:nvSpPr>
        <p:spPr>
          <a:xfrm>
            <a:off x="3559283" y="3234361"/>
            <a:ext cx="188659" cy="24601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96067" tIns="48033" rIns="96067" bIns="48033"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71646" y="1594143"/>
            <a:ext cx="4166209" cy="4870649"/>
          </a:xfrm>
        </p:spPr>
        <p:txBody>
          <a:bodyPr/>
          <a:lstStyle>
            <a:lvl1pPr>
              <a:defRPr sz="2900"/>
            </a:lvl1pPr>
            <a:lvl2pPr>
              <a:defRPr sz="2500"/>
            </a:lvl2pPr>
            <a:lvl3pPr>
              <a:defRPr sz="2100"/>
            </a:lvl3pPr>
            <a:lvl4pPr>
              <a:defRPr sz="1900"/>
            </a:lvl4pPr>
            <a:lvl5pPr>
              <a:defRPr sz="19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95070" y="1594143"/>
            <a:ext cx="4166209" cy="4870649"/>
          </a:xfrm>
        </p:spPr>
        <p:txBody>
          <a:bodyPr/>
          <a:lstStyle>
            <a:lvl1pPr>
              <a:defRPr sz="2900"/>
            </a:lvl1pPr>
            <a:lvl2pPr>
              <a:defRPr sz="2500"/>
            </a:lvl2pPr>
            <a:lvl3pPr>
              <a:defRPr sz="2100"/>
            </a:lvl3pPr>
            <a:lvl4pPr>
              <a:defRPr sz="1900"/>
            </a:lvl4pPr>
            <a:lvl5pPr>
              <a:defRPr sz="19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10/7/2018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71646" y="293845"/>
            <a:ext cx="8489633" cy="1230048"/>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71646" y="5822227"/>
            <a:ext cx="4167847" cy="820032"/>
          </a:xfrm>
          <a:solidFill>
            <a:schemeClr val="accent1"/>
          </a:solidFill>
          <a:ln w="9652">
            <a:solidFill>
              <a:schemeClr val="accent1"/>
            </a:solidFill>
            <a:miter lim="800000"/>
          </a:ln>
        </p:spPr>
        <p:txBody>
          <a:bodyPr lIns="192134" anchor="ctr"/>
          <a:lstStyle>
            <a:lvl1pPr marL="0" indent="0">
              <a:buNone/>
              <a:defRPr sz="2500" b="0">
                <a:solidFill>
                  <a:schemeClr val="bg1"/>
                </a:solidFill>
              </a:defRPr>
            </a:lvl1pPr>
            <a:lvl2pPr>
              <a:buNone/>
              <a:defRPr sz="2100" b="1"/>
            </a:lvl2pPr>
            <a:lvl3pPr>
              <a:buNone/>
              <a:defRPr sz="1900" b="1"/>
            </a:lvl3pPr>
            <a:lvl4pPr>
              <a:buNone/>
              <a:defRPr sz="1700" b="1"/>
            </a:lvl4pPr>
            <a:lvl5pPr>
              <a:buNone/>
              <a:defRPr sz="17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796" y="5822227"/>
            <a:ext cx="4169484" cy="820032"/>
          </a:xfrm>
          <a:solidFill>
            <a:schemeClr val="accent1"/>
          </a:solidFill>
          <a:ln w="9652">
            <a:solidFill>
              <a:schemeClr val="accent1"/>
            </a:solidFill>
            <a:miter lim="800000"/>
          </a:ln>
        </p:spPr>
        <p:txBody>
          <a:bodyPr lIns="192134" anchor="ctr"/>
          <a:lstStyle>
            <a:lvl1pPr marL="0" indent="0">
              <a:buNone/>
              <a:defRPr sz="2500" b="0">
                <a:solidFill>
                  <a:schemeClr val="bg1"/>
                </a:solidFill>
              </a:defRPr>
            </a:lvl1pPr>
            <a:lvl2pPr>
              <a:buNone/>
              <a:defRPr sz="2100" b="1"/>
            </a:lvl2pPr>
            <a:lvl3pPr>
              <a:buNone/>
              <a:defRPr sz="1900" b="1"/>
            </a:lvl3pPr>
            <a:lvl4pPr>
              <a:buNone/>
              <a:defRPr sz="1700" b="1"/>
            </a:lvl4pPr>
            <a:lvl5pPr>
              <a:buNone/>
              <a:defRPr sz="17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71646" y="1554288"/>
            <a:ext cx="4167847" cy="4241958"/>
          </a:xfrm>
          <a:ln>
            <a:noFill/>
            <a:prstDash val="sysDash"/>
            <a:miter lim="800000"/>
          </a:ln>
        </p:spPr>
        <p:txBody>
          <a:bodyPr/>
          <a:lstStyle>
            <a:lvl1pPr>
              <a:defRPr sz="2500"/>
            </a:lvl1pPr>
            <a:lvl2pPr>
              <a:defRPr sz="2100"/>
            </a:lvl2pPr>
            <a:lvl3pPr>
              <a:defRPr sz="1900"/>
            </a:lvl3pPr>
            <a:lvl4pPr>
              <a:defRPr sz="1700"/>
            </a:lvl4pPr>
            <a:lvl5pPr>
              <a:defRPr sz="17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91795" y="1554288"/>
            <a:ext cx="4169484" cy="4241958"/>
          </a:xfrm>
          <a:ln>
            <a:noFill/>
            <a:prstDash val="sysDash"/>
            <a:miter lim="800000"/>
          </a:ln>
        </p:spPr>
        <p:txBody>
          <a:bodyPr/>
          <a:lstStyle>
            <a:lvl1pPr>
              <a:spcBef>
                <a:spcPts val="0"/>
              </a:spcBef>
              <a:defRPr sz="2500"/>
            </a:lvl1pPr>
            <a:lvl2pPr>
              <a:defRPr sz="2100"/>
            </a:lvl2pPr>
            <a:lvl3pPr>
              <a:defRPr sz="1900"/>
            </a:lvl3pPr>
            <a:lvl4pPr>
              <a:defRPr sz="1700"/>
            </a:lvl4pPr>
            <a:lvl5pPr>
              <a:defRPr sz="17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10/7/2018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10/7/2018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10/7/2018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43293" y="5248205"/>
            <a:ext cx="7718179" cy="492019"/>
          </a:xfrm>
        </p:spPr>
        <p:txBody>
          <a:bodyPr vert="horz" anchor="t">
            <a:noAutofit/>
            <a:sp3d prstMaterial="softEdge">
              <a:bevelT w="0" h="0"/>
            </a:sp3d>
          </a:bodyPr>
          <a:lstStyle>
            <a:lvl1pPr algn="r">
              <a:buNone/>
              <a:defRPr sz="26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59247" y="5762933"/>
            <a:ext cx="4100178" cy="984038"/>
          </a:xfrm>
        </p:spPr>
        <p:txBody>
          <a:bodyPr/>
          <a:lstStyle>
            <a:lvl1pPr marL="0" indent="0" algn="r">
              <a:buNone/>
              <a:defRPr sz="1700"/>
            </a:lvl1pPr>
            <a:lvl2pPr>
              <a:buNone/>
              <a:defRPr sz="1300"/>
            </a:lvl2pPr>
            <a:lvl3pPr>
              <a:buNone/>
              <a:defRPr sz="11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43292" y="295212"/>
            <a:ext cx="7716133" cy="4920192"/>
          </a:xfrm>
        </p:spPr>
        <p:txBody>
          <a:bodyPr/>
          <a:lstStyle>
            <a:lvl1pPr>
              <a:defRPr sz="3400"/>
            </a:lvl1pPr>
            <a:lvl2pPr>
              <a:defRPr sz="2900"/>
            </a:lvl2pPr>
            <a:lvl3pPr>
              <a:defRPr sz="2500"/>
            </a:lvl3pPr>
            <a:lvl4pPr>
              <a:defRPr sz="2100"/>
            </a:lvl4pPr>
            <a:lvl5pPr>
              <a:defRPr sz="21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939588" y="6895957"/>
            <a:ext cx="1980914" cy="393615"/>
          </a:xfrm>
        </p:spPr>
        <p:txBody>
          <a:bodyPr/>
          <a:lstStyle>
            <a:extLst/>
          </a:lstStyle>
          <a:p>
            <a:fld id="{1D8BD707-D9CF-40AE-B4C6-C98DA3205C09}" type="datetimeFigureOut">
              <a:rPr lang="en-US" smtClean="0"/>
              <a:pPr/>
              <a:t>10/7/2018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77292" y="5857958"/>
            <a:ext cx="7389125" cy="697600"/>
          </a:xfrm>
          <a:noFill/>
        </p:spPr>
        <p:txBody>
          <a:bodyPr lIns="96067" tIns="0" rIns="96067" anchor="t"/>
          <a:lstStyle>
            <a:lvl1pPr marL="0" marR="19213" indent="0" algn="r">
              <a:buNone/>
              <a:defRPr sz="1500"/>
            </a:lvl1pPr>
            <a:lvl2pPr>
              <a:defRPr sz="1300"/>
            </a:lvl2pPr>
            <a:lvl3pPr>
              <a:defRPr sz="11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35823" y="204436"/>
            <a:ext cx="8961279" cy="4723384"/>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4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10/7/2018</a:t>
            </a:fld>
            <a:endParaRPr lang="en-US"/>
          </a:p>
        </p:txBody>
      </p:sp>
      <p:sp>
        <p:nvSpPr>
          <p:cNvPr id="6" name="Footer Placeholder 5"/>
          <p:cNvSpPr>
            <a:spLocks noGrp="1"/>
          </p:cNvSpPr>
          <p:nvPr>
            <p:ph type="ftr" sz="quarter" idx="11"/>
          </p:nvPr>
        </p:nvSpPr>
        <p:spPr>
          <a:xfrm>
            <a:off x="4518471" y="6895957"/>
            <a:ext cx="2424956" cy="392932"/>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35823" y="5235637"/>
            <a:ext cx="8330593" cy="605524"/>
          </a:xfrm>
          <a:noFill/>
        </p:spPr>
        <p:txBody>
          <a:bodyPr anchor="t">
            <a:sp3d prstMaterial="softEdge"/>
          </a:bodyPr>
          <a:lstStyle>
            <a:lvl1pPr marR="0" algn="r">
              <a:buNone/>
              <a:defRPr sz="32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39074" y="5382933"/>
            <a:ext cx="3922136" cy="1553015"/>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6067" tIns="48033" rIns="96067" bIns="48033" anchor="t" compatLnSpc="1"/>
          <a:lstStyle>
            <a:extLst/>
          </a:lstStyle>
          <a:p>
            <a:endParaRPr kumimoji="0" lang="en-US"/>
          </a:p>
        </p:txBody>
      </p:sp>
      <p:sp>
        <p:nvSpPr>
          <p:cNvPr id="9" name="Freeform 8"/>
          <p:cNvSpPr>
            <a:spLocks/>
          </p:cNvSpPr>
          <p:nvPr/>
        </p:nvSpPr>
        <p:spPr bwMode="auto">
          <a:xfrm>
            <a:off x="-55253" y="6225596"/>
            <a:ext cx="3922136" cy="902035"/>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6067" tIns="48033" rIns="96067" bIns="48033" anchor="t" compatLnSpc="1"/>
          <a:lstStyle>
            <a:extLst/>
          </a:lstStyle>
          <a:p>
            <a:endParaRPr kumimoji="0" lang="en-US"/>
          </a:p>
        </p:txBody>
      </p:sp>
      <p:sp>
        <p:nvSpPr>
          <p:cNvPr id="10" name="Right Triangle 9"/>
          <p:cNvSpPr>
            <a:spLocks/>
          </p:cNvSpPr>
          <p:nvPr/>
        </p:nvSpPr>
        <p:spPr bwMode="auto">
          <a:xfrm>
            <a:off x="-6233" y="6232300"/>
            <a:ext cx="3509818" cy="1163184"/>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6067" tIns="48033" rIns="96067" bIns="48033" anchor="ctr" compatLnSpc="1"/>
          <a:lstStyle>
            <a:extLst/>
          </a:lstStyle>
          <a:p>
            <a:pPr algn="ctr" eaLnBrk="1" latinLnBrk="0" hangingPunct="1"/>
            <a:endParaRPr kumimoji="0" lang="en-US"/>
          </a:p>
        </p:txBody>
      </p:sp>
      <p:cxnSp>
        <p:nvCxnSpPr>
          <p:cNvPr id="11" name="Straight Connector 10"/>
          <p:cNvCxnSpPr/>
          <p:nvPr/>
        </p:nvCxnSpPr>
        <p:spPr>
          <a:xfrm>
            <a:off x="-9529" y="6228518"/>
            <a:ext cx="3513114" cy="116696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937874" y="5368347"/>
            <a:ext cx="188659" cy="24601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96067" tIns="48033" rIns="96067" bIns="48033" anchor="ctr"/>
          <a:lstStyle>
            <a:extLst/>
          </a:lstStyle>
          <a:p>
            <a:pPr algn="l" eaLnBrk="1" latinLnBrk="0" hangingPunct="1"/>
            <a:endParaRPr kumimoji="0" lang="en-US"/>
          </a:p>
        </p:txBody>
      </p:sp>
      <p:sp>
        <p:nvSpPr>
          <p:cNvPr id="13" name="Chevron 12"/>
          <p:cNvSpPr/>
          <p:nvPr/>
        </p:nvSpPr>
        <p:spPr>
          <a:xfrm>
            <a:off x="8745567" y="5368347"/>
            <a:ext cx="188659" cy="24601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96067" tIns="48033" rIns="96067" bIns="48033"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71646" y="1594144"/>
            <a:ext cx="8489633" cy="4720103"/>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10/7/2018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60265" y="295556"/>
            <a:ext cx="1833633" cy="6018692"/>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71646" y="295557"/>
            <a:ext cx="6524440" cy="601869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10/7/2018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39074" y="5382933"/>
            <a:ext cx="3922136" cy="1553015"/>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6067" tIns="48033" rIns="96067" bIns="48033" anchor="t" compatLnSpc="1"/>
          <a:lstStyle>
            <a:extLst/>
          </a:lstStyle>
          <a:p>
            <a:endParaRPr kumimoji="0" lang="en-US"/>
          </a:p>
        </p:txBody>
      </p:sp>
      <p:sp>
        <p:nvSpPr>
          <p:cNvPr id="12" name="Freeform 11"/>
          <p:cNvSpPr>
            <a:spLocks/>
          </p:cNvSpPr>
          <p:nvPr/>
        </p:nvSpPr>
        <p:spPr bwMode="auto">
          <a:xfrm>
            <a:off x="-55253" y="6225596"/>
            <a:ext cx="3922136" cy="902035"/>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6067" tIns="48033" rIns="96067" bIns="48033" anchor="t" compatLnSpc="1"/>
          <a:lstStyle>
            <a:extLst/>
          </a:lstStyle>
          <a:p>
            <a:endParaRPr kumimoji="0" lang="en-US"/>
          </a:p>
        </p:txBody>
      </p:sp>
      <p:sp>
        <p:nvSpPr>
          <p:cNvPr id="14" name="Right Triangle 13"/>
          <p:cNvSpPr>
            <a:spLocks/>
          </p:cNvSpPr>
          <p:nvPr/>
        </p:nvSpPr>
        <p:spPr bwMode="auto">
          <a:xfrm>
            <a:off x="-6233" y="6232300"/>
            <a:ext cx="3509818" cy="1163184"/>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6067" tIns="48033" rIns="96067" bIns="48033" anchor="ctr" compatLnSpc="1"/>
          <a:lstStyle>
            <a:extLst/>
          </a:lstStyle>
          <a:p>
            <a:pPr algn="ctr" eaLnBrk="1" latinLnBrk="0" hangingPunct="1"/>
            <a:endParaRPr kumimoji="0" lang="en-US"/>
          </a:p>
        </p:txBody>
      </p:sp>
      <p:cxnSp>
        <p:nvCxnSpPr>
          <p:cNvPr id="15" name="Straight Connector 14"/>
          <p:cNvCxnSpPr/>
          <p:nvPr/>
        </p:nvCxnSpPr>
        <p:spPr>
          <a:xfrm>
            <a:off x="-9529" y="6228518"/>
            <a:ext cx="3513114" cy="116696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71646" y="295554"/>
            <a:ext cx="8489633" cy="1230048"/>
          </a:xfrm>
          <a:prstGeom prst="rect">
            <a:avLst/>
          </a:prstGeom>
        </p:spPr>
        <p:txBody>
          <a:bodyPr vert="horz" lIns="96067" tIns="48033" rIns="96067" bIns="48033"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71646" y="1594143"/>
            <a:ext cx="8489633" cy="4870649"/>
          </a:xfrm>
          <a:prstGeom prst="rect">
            <a:avLst/>
          </a:prstGeom>
        </p:spPr>
        <p:txBody>
          <a:bodyPr vert="horz" lIns="96067" tIns="48033" rIns="96067" bIns="48033">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939588" y="6895957"/>
            <a:ext cx="1980914" cy="393615"/>
          </a:xfrm>
          <a:prstGeom prst="rect">
            <a:avLst/>
          </a:prstGeom>
        </p:spPr>
        <p:txBody>
          <a:bodyPr vert="horz" lIns="96067" tIns="48033" rIns="96067" bIns="48033" anchor="b"/>
          <a:lstStyle>
            <a:lvl1pPr algn="l" eaLnBrk="1" latinLnBrk="0" hangingPunct="1">
              <a:defRPr kumimoji="0" sz="1100">
                <a:solidFill>
                  <a:schemeClr val="tx1"/>
                </a:solidFill>
              </a:defRPr>
            </a:lvl1pPr>
            <a:extLst/>
          </a:lstStyle>
          <a:p>
            <a:fld id="{1D8BD707-D9CF-40AE-B4C6-C98DA3205C09}" type="datetimeFigureOut">
              <a:rPr lang="en-US" smtClean="0"/>
              <a:pPr/>
              <a:t>10/7/2018</a:t>
            </a:fld>
            <a:endParaRPr lang="en-US"/>
          </a:p>
        </p:txBody>
      </p:sp>
      <p:sp>
        <p:nvSpPr>
          <p:cNvPr id="22" name="Footer Placeholder 21"/>
          <p:cNvSpPr>
            <a:spLocks noGrp="1"/>
          </p:cNvSpPr>
          <p:nvPr>
            <p:ph type="ftr" sz="quarter" idx="3"/>
          </p:nvPr>
        </p:nvSpPr>
        <p:spPr>
          <a:xfrm>
            <a:off x="4518471" y="6895957"/>
            <a:ext cx="2424956" cy="392932"/>
          </a:xfrm>
          <a:prstGeom prst="rect">
            <a:avLst/>
          </a:prstGeom>
        </p:spPr>
        <p:txBody>
          <a:bodyPr vert="horz" lIns="96067" tIns="48033" rIns="96067" bIns="48033" anchor="b"/>
          <a:lstStyle>
            <a:lvl1pPr algn="r" eaLnBrk="1" latinLnBrk="0" hangingPunct="1">
              <a:defRPr kumimoji="0" sz="1100">
                <a:solidFill>
                  <a:schemeClr val="tx1"/>
                </a:solidFill>
              </a:defRPr>
            </a:lvl1pPr>
            <a:extLst/>
          </a:lstStyle>
          <a:p>
            <a:endParaRPr lang="en-US"/>
          </a:p>
        </p:txBody>
      </p:sp>
      <p:sp>
        <p:nvSpPr>
          <p:cNvPr id="18" name="Slide Number Placeholder 17"/>
          <p:cNvSpPr>
            <a:spLocks noGrp="1"/>
          </p:cNvSpPr>
          <p:nvPr>
            <p:ph type="sldNum" sz="quarter" idx="4"/>
          </p:nvPr>
        </p:nvSpPr>
        <p:spPr>
          <a:xfrm>
            <a:off x="8920502" y="6895957"/>
            <a:ext cx="377317" cy="392932"/>
          </a:xfrm>
          <a:prstGeom prst="rect">
            <a:avLst/>
          </a:prstGeom>
        </p:spPr>
        <p:txBody>
          <a:bodyPr vert="horz" lIns="96067" tIns="48033" rIns="96067" bIns="48033" anchor="b"/>
          <a:lstStyle>
            <a:lvl1pPr algn="r" eaLnBrk="1" latinLnBrk="0" hangingPunct="1">
              <a:defRPr kumimoji="0" sz="11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84267" indent="-268987" algn="l" rtl="0" eaLnBrk="1" latinLnBrk="0" hangingPunct="1">
        <a:spcBef>
          <a:spcPts val="420"/>
        </a:spcBef>
        <a:spcAft>
          <a:spcPts val="0"/>
        </a:spcAft>
        <a:buClr>
          <a:schemeClr val="accent1"/>
        </a:buClr>
        <a:buSzPct val="68000"/>
        <a:buFont typeface="Wingdings 3"/>
        <a:buChar char=""/>
        <a:defRPr kumimoji="0" sz="2800" kern="1200">
          <a:solidFill>
            <a:schemeClr val="tx1"/>
          </a:solidFill>
          <a:latin typeface="+mn-lt"/>
          <a:ea typeface="+mn-ea"/>
          <a:cs typeface="+mn-cs"/>
        </a:defRPr>
      </a:lvl1pPr>
      <a:lvl2pPr marL="653255" indent="-240167" algn="l" rtl="0" eaLnBrk="1" latinLnBrk="0" hangingPunct="1">
        <a:spcBef>
          <a:spcPts val="340"/>
        </a:spcBef>
        <a:buClr>
          <a:schemeClr val="accent1"/>
        </a:buClr>
        <a:buFont typeface="Verdana"/>
        <a:buChar char="◦"/>
        <a:defRPr kumimoji="0" sz="2400" kern="1200">
          <a:solidFill>
            <a:schemeClr val="tx1"/>
          </a:solidFill>
          <a:latin typeface="+mn-lt"/>
          <a:ea typeface="+mn-ea"/>
          <a:cs typeface="+mn-cs"/>
        </a:defRPr>
      </a:lvl2pPr>
      <a:lvl3pPr marL="903029" indent="-240167" algn="l" rtl="0" eaLnBrk="1" latinLnBrk="0" hangingPunct="1">
        <a:spcBef>
          <a:spcPts val="368"/>
        </a:spcBef>
        <a:buClr>
          <a:schemeClr val="accent2"/>
        </a:buClr>
        <a:buSzPct val="100000"/>
        <a:buFont typeface="Wingdings 2"/>
        <a:buChar char=""/>
        <a:defRPr kumimoji="0" sz="2200" kern="1200">
          <a:solidFill>
            <a:schemeClr val="tx1"/>
          </a:solidFill>
          <a:latin typeface="+mn-lt"/>
          <a:ea typeface="+mn-ea"/>
          <a:cs typeface="+mn-cs"/>
        </a:defRPr>
      </a:lvl3pPr>
      <a:lvl4pPr marL="1200836" indent="-240167" algn="l" rtl="0" eaLnBrk="1" latinLnBrk="0" hangingPunct="1">
        <a:spcBef>
          <a:spcPts val="368"/>
        </a:spcBef>
        <a:buClr>
          <a:schemeClr val="accent2"/>
        </a:buClr>
        <a:buFont typeface="Wingdings 2"/>
        <a:buChar char=""/>
        <a:defRPr kumimoji="0" sz="2000" kern="1200">
          <a:solidFill>
            <a:schemeClr val="tx1"/>
          </a:solidFill>
          <a:latin typeface="+mn-lt"/>
          <a:ea typeface="+mn-ea"/>
          <a:cs typeface="+mn-cs"/>
        </a:defRPr>
      </a:lvl4pPr>
      <a:lvl5pPr marL="1441003" indent="-240167" algn="l" rtl="0" eaLnBrk="1" latinLnBrk="0" hangingPunct="1">
        <a:spcBef>
          <a:spcPts val="368"/>
        </a:spcBef>
        <a:buClr>
          <a:schemeClr val="accent2"/>
        </a:buClr>
        <a:buFont typeface="Wingdings 2"/>
        <a:buChar char=""/>
        <a:defRPr kumimoji="0" sz="1900" kern="1200">
          <a:solidFill>
            <a:schemeClr val="tx1"/>
          </a:solidFill>
          <a:latin typeface="+mn-lt"/>
          <a:ea typeface="+mn-ea"/>
          <a:cs typeface="+mn-cs"/>
        </a:defRPr>
      </a:lvl5pPr>
      <a:lvl6pPr marL="1681170" indent="-240167" algn="l" rtl="0" eaLnBrk="1" latinLnBrk="0" hangingPunct="1">
        <a:spcBef>
          <a:spcPts val="368"/>
        </a:spcBef>
        <a:buClr>
          <a:schemeClr val="accent3"/>
        </a:buClr>
        <a:buFont typeface="Wingdings 2"/>
        <a:buChar char=""/>
        <a:defRPr kumimoji="0" sz="1900" kern="1200">
          <a:solidFill>
            <a:schemeClr val="tx1"/>
          </a:solidFill>
          <a:latin typeface="+mn-lt"/>
          <a:ea typeface="+mn-ea"/>
          <a:cs typeface="+mn-cs"/>
        </a:defRPr>
      </a:lvl6pPr>
      <a:lvl7pPr marL="1921337" indent="-240167" algn="l" rtl="0" eaLnBrk="1" latinLnBrk="0" hangingPunct="1">
        <a:spcBef>
          <a:spcPts val="368"/>
        </a:spcBef>
        <a:buClr>
          <a:schemeClr val="accent3"/>
        </a:buClr>
        <a:buFont typeface="Wingdings 2"/>
        <a:buChar char=""/>
        <a:defRPr kumimoji="0" sz="1700" kern="1200">
          <a:solidFill>
            <a:schemeClr val="tx1"/>
          </a:solidFill>
          <a:latin typeface="+mn-lt"/>
          <a:ea typeface="+mn-ea"/>
          <a:cs typeface="+mn-cs"/>
        </a:defRPr>
      </a:lvl7pPr>
      <a:lvl8pPr marL="2161504" indent="-240167" algn="l" rtl="0" eaLnBrk="1" latinLnBrk="0" hangingPunct="1">
        <a:spcBef>
          <a:spcPts val="368"/>
        </a:spcBef>
        <a:buClr>
          <a:schemeClr val="accent3"/>
        </a:buClr>
        <a:buFont typeface="Wingdings 2"/>
        <a:buChar char=""/>
        <a:defRPr kumimoji="0" sz="1700" kern="1200">
          <a:solidFill>
            <a:schemeClr val="tx1"/>
          </a:solidFill>
          <a:latin typeface="+mn-lt"/>
          <a:ea typeface="+mn-ea"/>
          <a:cs typeface="+mn-cs"/>
        </a:defRPr>
      </a:lvl8pPr>
      <a:lvl9pPr marL="2401672" indent="-240167" algn="l" rtl="0" eaLnBrk="1" latinLnBrk="0" hangingPunct="1">
        <a:spcBef>
          <a:spcPts val="368"/>
        </a:spcBef>
        <a:buClr>
          <a:schemeClr val="accent3"/>
        </a:buClr>
        <a:buFont typeface="Wingdings 2"/>
        <a:buChar char=""/>
        <a:defRPr kumimoji="0" sz="17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80334" algn="l" rtl="0" eaLnBrk="1" latinLnBrk="0" hangingPunct="1">
        <a:defRPr kumimoji="0" kern="1200">
          <a:solidFill>
            <a:schemeClr val="tx1"/>
          </a:solidFill>
          <a:latin typeface="+mn-lt"/>
          <a:ea typeface="+mn-ea"/>
          <a:cs typeface="+mn-cs"/>
        </a:defRPr>
      </a:lvl2pPr>
      <a:lvl3pPr marL="960669" algn="l" rtl="0" eaLnBrk="1" latinLnBrk="0" hangingPunct="1">
        <a:defRPr kumimoji="0" kern="1200">
          <a:solidFill>
            <a:schemeClr val="tx1"/>
          </a:solidFill>
          <a:latin typeface="+mn-lt"/>
          <a:ea typeface="+mn-ea"/>
          <a:cs typeface="+mn-cs"/>
        </a:defRPr>
      </a:lvl3pPr>
      <a:lvl4pPr marL="1441003" algn="l" rtl="0" eaLnBrk="1" latinLnBrk="0" hangingPunct="1">
        <a:defRPr kumimoji="0" kern="1200">
          <a:solidFill>
            <a:schemeClr val="tx1"/>
          </a:solidFill>
          <a:latin typeface="+mn-lt"/>
          <a:ea typeface="+mn-ea"/>
          <a:cs typeface="+mn-cs"/>
        </a:defRPr>
      </a:lvl4pPr>
      <a:lvl5pPr marL="1921337" algn="l" rtl="0" eaLnBrk="1" latinLnBrk="0" hangingPunct="1">
        <a:defRPr kumimoji="0" kern="1200">
          <a:solidFill>
            <a:schemeClr val="tx1"/>
          </a:solidFill>
          <a:latin typeface="+mn-lt"/>
          <a:ea typeface="+mn-ea"/>
          <a:cs typeface="+mn-cs"/>
        </a:defRPr>
      </a:lvl5pPr>
      <a:lvl6pPr marL="2401672" algn="l" rtl="0" eaLnBrk="1" latinLnBrk="0" hangingPunct="1">
        <a:defRPr kumimoji="0" kern="1200">
          <a:solidFill>
            <a:schemeClr val="tx1"/>
          </a:solidFill>
          <a:latin typeface="+mn-lt"/>
          <a:ea typeface="+mn-ea"/>
          <a:cs typeface="+mn-cs"/>
        </a:defRPr>
      </a:lvl6pPr>
      <a:lvl7pPr marL="2882006" algn="l" rtl="0" eaLnBrk="1" latinLnBrk="0" hangingPunct="1">
        <a:defRPr kumimoji="0" kern="1200">
          <a:solidFill>
            <a:schemeClr val="tx1"/>
          </a:solidFill>
          <a:latin typeface="+mn-lt"/>
          <a:ea typeface="+mn-ea"/>
          <a:cs typeface="+mn-cs"/>
        </a:defRPr>
      </a:lvl7pPr>
      <a:lvl8pPr marL="3362340" algn="l" rtl="0" eaLnBrk="1" latinLnBrk="0" hangingPunct="1">
        <a:defRPr kumimoji="0" kern="1200">
          <a:solidFill>
            <a:schemeClr val="tx1"/>
          </a:solidFill>
          <a:latin typeface="+mn-lt"/>
          <a:ea typeface="+mn-ea"/>
          <a:cs typeface="+mn-cs"/>
        </a:defRPr>
      </a:lvl8pPr>
      <a:lvl9pPr marL="3842675"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
            </a:r>
            <a:br>
              <a:rPr lang="en-US" dirty="0" smtClean="0"/>
            </a:br>
            <a:r>
              <a:rPr lang="en-US" dirty="0" smtClean="0"/>
              <a:t/>
            </a:r>
            <a:br>
              <a:rPr lang="en-US" dirty="0" smtClean="0"/>
            </a:br>
            <a:r>
              <a:rPr lang="en-US" dirty="0" smtClean="0"/>
              <a:t/>
            </a:r>
            <a:br>
              <a:rPr lang="en-US" dirty="0" smtClean="0"/>
            </a:br>
            <a:r>
              <a:rPr lang="en-US" dirty="0" smtClean="0"/>
              <a:t>A-View session</a:t>
            </a:r>
            <a:br>
              <a:rPr lang="en-US" dirty="0" smtClean="0"/>
            </a:br>
            <a:r>
              <a:rPr lang="en-US" dirty="0" smtClean="0"/>
              <a:t>6.10.18</a:t>
            </a:r>
            <a:endParaRPr lang="en-IN" dirty="0"/>
          </a:p>
        </p:txBody>
      </p:sp>
      <p:sp>
        <p:nvSpPr>
          <p:cNvPr id="5" name="Content Placeholder 4"/>
          <p:cNvSpPr>
            <a:spLocks noGrp="1"/>
          </p:cNvSpPr>
          <p:nvPr>
            <p:ph idx="1"/>
          </p:nvPr>
        </p:nvSpPr>
        <p:spPr/>
        <p:txBody>
          <a:bodyPr/>
          <a:lstStyle/>
          <a:p>
            <a:pPr>
              <a:buNone/>
            </a:pPr>
            <a:endParaRPr lang="en-US" dirty="0" smtClean="0"/>
          </a:p>
          <a:p>
            <a:pPr>
              <a:buNone/>
            </a:pPr>
            <a:endParaRPr lang="en-US" dirty="0" smtClean="0"/>
          </a:p>
          <a:p>
            <a:pPr>
              <a:buNone/>
            </a:pPr>
            <a:endParaRPr lang="en-US" dirty="0" smtClean="0"/>
          </a:p>
          <a:p>
            <a:pPr>
              <a:buNone/>
            </a:pPr>
            <a:endParaRPr lang="en-US" dirty="0" smtClean="0"/>
          </a:p>
          <a:p>
            <a:pPr algn="ctr">
              <a:buNone/>
            </a:pPr>
            <a:r>
              <a:rPr lang="en-US" dirty="0" smtClean="0"/>
              <a:t>Dr. </a:t>
            </a:r>
            <a:r>
              <a:rPr lang="en-US" dirty="0" err="1" smtClean="0"/>
              <a:t>Archana</a:t>
            </a:r>
            <a:r>
              <a:rPr lang="en-US" dirty="0" smtClean="0"/>
              <a:t> Gupta</a:t>
            </a:r>
          </a:p>
          <a:p>
            <a:pPr algn="ctr">
              <a:buNone/>
            </a:pPr>
            <a:r>
              <a:rPr lang="en-US" dirty="0" smtClean="0"/>
              <a:t>The IIS University, </a:t>
            </a:r>
            <a:r>
              <a:rPr lang="en-US" dirty="0" err="1" smtClean="0"/>
              <a:t>Jaipur</a:t>
            </a:r>
            <a:endParaRPr lang="en-US" dirty="0" smtClean="0"/>
          </a:p>
          <a:p>
            <a:pPr algn="ctr">
              <a:buNone/>
            </a:pPr>
            <a:r>
              <a:rPr lang="en-US" dirty="0" smtClean="0"/>
              <a:t>RC 1413</a:t>
            </a:r>
          </a:p>
          <a:p>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54062" y="1785144"/>
            <a:ext cx="8305800" cy="1107996"/>
          </a:xfrm>
          <a:prstGeom prst="rect">
            <a:avLst/>
          </a:prstGeom>
          <a:noFill/>
        </p:spPr>
        <p:txBody>
          <a:bodyPr wrap="square" rtlCol="0">
            <a:spAutoFit/>
          </a:bodyPr>
          <a:lstStyle/>
          <a:p>
            <a:endParaRPr lang="en-US" dirty="0" smtClean="0"/>
          </a:p>
          <a:p>
            <a:endParaRPr lang="en-US" sz="2800" b="1" dirty="0" smtClean="0"/>
          </a:p>
          <a:p>
            <a:endParaRPr lang="en-IN" dirty="0"/>
          </a:p>
        </p:txBody>
      </p:sp>
      <p:graphicFrame>
        <p:nvGraphicFramePr>
          <p:cNvPr id="8" name="Table 7"/>
          <p:cNvGraphicFramePr>
            <a:graphicFrameLocks noGrp="1"/>
          </p:cNvGraphicFramePr>
          <p:nvPr/>
        </p:nvGraphicFramePr>
        <p:xfrm>
          <a:off x="830262" y="1175544"/>
          <a:ext cx="8001000" cy="4887814"/>
        </p:xfrm>
        <a:graphic>
          <a:graphicData uri="http://schemas.openxmlformats.org/drawingml/2006/table">
            <a:tbl>
              <a:tblPr firstRow="1" bandRow="1">
                <a:tableStyleId>{5C22544A-7EE6-4342-B048-85BDC9FD1C3A}</a:tableStyleId>
              </a:tblPr>
              <a:tblGrid>
                <a:gridCol w="4000500"/>
                <a:gridCol w="4000500"/>
              </a:tblGrid>
              <a:tr h="693948">
                <a:tc gridSpan="2">
                  <a:txBody>
                    <a:bodyPr/>
                    <a:lstStyle/>
                    <a:p>
                      <a:pPr algn="ctr"/>
                      <a:r>
                        <a:rPr lang="en-US" sz="2800" dirty="0" smtClean="0"/>
                        <a:t>Lab Assignment</a:t>
                      </a:r>
                      <a:endParaRPr lang="en-IN" sz="2800" dirty="0"/>
                    </a:p>
                  </a:txBody>
                  <a:tcPr/>
                </a:tc>
                <a:tc hMerge="1">
                  <a:txBody>
                    <a:bodyPr/>
                    <a:lstStyle/>
                    <a:p>
                      <a:endParaRPr lang="en-IN" dirty="0"/>
                    </a:p>
                  </a:txBody>
                  <a:tcPr/>
                </a:tc>
              </a:tr>
              <a:tr h="1197773">
                <a:tc>
                  <a:txBody>
                    <a:bodyPr/>
                    <a:lstStyle/>
                    <a:p>
                      <a:r>
                        <a:rPr lang="en-US" sz="2800" dirty="0" smtClean="0"/>
                        <a:t>Domain</a:t>
                      </a:r>
                      <a:endParaRPr lang="en-IN" sz="2800" dirty="0"/>
                    </a:p>
                  </a:txBody>
                  <a:tcPr/>
                </a:tc>
                <a:tc>
                  <a:txBody>
                    <a:bodyPr/>
                    <a:lstStyle/>
                    <a:p>
                      <a:r>
                        <a:rPr lang="en-US" sz="2800" dirty="0" smtClean="0"/>
                        <a:t>Humanities and Social Sciences</a:t>
                      </a:r>
                      <a:endParaRPr lang="en-IN" sz="2800" dirty="0"/>
                    </a:p>
                  </a:txBody>
                  <a:tcPr/>
                </a:tc>
              </a:tr>
              <a:tr h="1711105">
                <a:tc>
                  <a:txBody>
                    <a:bodyPr/>
                    <a:lstStyle/>
                    <a:p>
                      <a:r>
                        <a:rPr lang="en-US" sz="2800" dirty="0" smtClean="0"/>
                        <a:t>Topic of video</a:t>
                      </a:r>
                      <a:endParaRPr lang="en-IN" sz="2800" dirty="0"/>
                    </a:p>
                  </a:txBody>
                  <a:tcPr/>
                </a:tc>
                <a:tc>
                  <a:txBody>
                    <a:bodyPr/>
                    <a:lstStyle/>
                    <a:p>
                      <a:r>
                        <a:rPr lang="en-US" sz="2800" dirty="0" smtClean="0"/>
                        <a:t>Mahatma Gandhi: Hind </a:t>
                      </a:r>
                      <a:r>
                        <a:rPr lang="en-US" sz="2800" dirty="0" err="1" smtClean="0"/>
                        <a:t>Swaraj</a:t>
                      </a:r>
                      <a:r>
                        <a:rPr lang="en-US" sz="2800" dirty="0" smtClean="0"/>
                        <a:t> and Critique of Modern Civilization</a:t>
                      </a:r>
                      <a:endParaRPr lang="en-IN" sz="2800" dirty="0"/>
                    </a:p>
                  </a:txBody>
                  <a:tcPr/>
                </a:tc>
              </a:tr>
              <a:tr h="1197773">
                <a:tc>
                  <a:txBody>
                    <a:bodyPr/>
                    <a:lstStyle/>
                    <a:p>
                      <a:r>
                        <a:rPr lang="en-US" sz="2800" dirty="0" smtClean="0"/>
                        <a:t>Link of Video</a:t>
                      </a:r>
                      <a:endParaRPr lang="en-IN" sz="2800" dirty="0"/>
                    </a:p>
                  </a:txBody>
                  <a:tcPr/>
                </a:tc>
                <a:tc>
                  <a:txBody>
                    <a:bodyPr/>
                    <a:lstStyle/>
                    <a:p>
                      <a:r>
                        <a:rPr lang="en-US" sz="2800" b="1" dirty="0" smtClean="0"/>
                        <a:t>https://youtu.be/tYEjVRnBRlM</a:t>
                      </a:r>
                      <a:endParaRPr lang="en-IN" sz="2800" dirty="0"/>
                    </a:p>
                  </a:txBody>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p>
          <a:p>
            <a:pPr>
              <a:buNone/>
            </a:pPr>
            <a:endParaRPr lang="en-US" dirty="0" smtClean="0"/>
          </a:p>
          <a:p>
            <a:endParaRPr lang="en-US" dirty="0" smtClean="0"/>
          </a:p>
          <a:p>
            <a:endParaRPr lang="en-US" dirty="0" smtClean="0"/>
          </a:p>
          <a:p>
            <a:endParaRPr lang="en-US" dirty="0" smtClean="0"/>
          </a:p>
          <a:p>
            <a:pPr>
              <a:buNone/>
            </a:pPr>
            <a:r>
              <a:rPr lang="en-US" dirty="0" smtClean="0"/>
              <a:t>Reflection spot question- </a:t>
            </a:r>
            <a:r>
              <a:rPr lang="en-US" b="1" dirty="0" smtClean="0"/>
              <a:t>In his writings, Gandhi gave a term to his concept of </a:t>
            </a:r>
            <a:r>
              <a:rPr lang="en-US" b="1" dirty="0" err="1" smtClean="0"/>
              <a:t>Swaraj</a:t>
            </a:r>
            <a:r>
              <a:rPr lang="en-US" b="1" dirty="0" smtClean="0"/>
              <a:t>. What was that term?</a:t>
            </a:r>
            <a:endParaRPr lang="en-IN" b="1" dirty="0" smtClean="0"/>
          </a:p>
          <a:p>
            <a:r>
              <a:rPr lang="en-US" dirty="0" smtClean="0"/>
              <a:t>Answer: </a:t>
            </a:r>
            <a:r>
              <a:rPr lang="en-US" dirty="0" err="1" smtClean="0"/>
              <a:t>Ramrajya</a:t>
            </a:r>
            <a:r>
              <a:rPr lang="en-US" dirty="0" smtClean="0"/>
              <a:t>.</a:t>
            </a:r>
            <a:endParaRPr lang="en-IN" dirty="0" smtClean="0"/>
          </a:p>
          <a:p>
            <a:r>
              <a:rPr lang="en-US" dirty="0" smtClean="0"/>
              <a:t>Time of Reflection Spot:  3:17/ 44:24</a:t>
            </a:r>
            <a:endParaRPr lang="en-IN" dirty="0" smtClean="0"/>
          </a:p>
          <a:p>
            <a:pPr>
              <a:buNone/>
            </a:pPr>
            <a:endParaRPr lang="en-IN" dirty="0"/>
          </a:p>
        </p:txBody>
      </p:sp>
      <p:sp>
        <p:nvSpPr>
          <p:cNvPr id="3" name="Title 2"/>
          <p:cNvSpPr>
            <a:spLocks noGrp="1"/>
          </p:cNvSpPr>
          <p:nvPr>
            <p:ph type="title"/>
          </p:nvPr>
        </p:nvSpPr>
        <p:spPr/>
        <p:txBody>
          <a:bodyPr/>
          <a:lstStyle/>
          <a:p>
            <a:r>
              <a:rPr lang="en-US" dirty="0" smtClean="0"/>
              <a:t>Reflection Spot</a:t>
            </a:r>
            <a:endParaRPr lang="en-IN" dirty="0"/>
          </a:p>
        </p:txBody>
      </p:sp>
      <p:pic>
        <p:nvPicPr>
          <p:cNvPr id="4" name="Picture 3" descr="C:\Users\Acer\Desktop\gandhiji.jpg"/>
          <p:cNvPicPr/>
          <p:nvPr/>
        </p:nvPicPr>
        <p:blipFill>
          <a:blip r:embed="rId2"/>
          <a:srcRect/>
          <a:stretch>
            <a:fillRect/>
          </a:stretch>
        </p:blipFill>
        <p:spPr bwMode="auto">
          <a:xfrm>
            <a:off x="2811462" y="1327944"/>
            <a:ext cx="3276600" cy="25146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lvl="0">
              <a:buNone/>
            </a:pPr>
            <a:r>
              <a:rPr lang="en-US" dirty="0" smtClean="0"/>
              <a:t>1.The Hind </a:t>
            </a:r>
            <a:r>
              <a:rPr lang="en-US" dirty="0" err="1" smtClean="0"/>
              <a:t>Swaraj</a:t>
            </a:r>
            <a:r>
              <a:rPr lang="en-US" dirty="0" smtClean="0"/>
              <a:t> is written in the form of dialogue. Between whom does this dialogue take place?</a:t>
            </a:r>
            <a:endParaRPr lang="en-IN" dirty="0" smtClean="0"/>
          </a:p>
          <a:p>
            <a:pPr lvl="0"/>
            <a:r>
              <a:rPr lang="en-US" dirty="0" smtClean="0"/>
              <a:t>An editor and a reader</a:t>
            </a:r>
            <a:endParaRPr lang="en-IN" dirty="0" smtClean="0"/>
          </a:p>
          <a:p>
            <a:pPr lvl="0"/>
            <a:r>
              <a:rPr lang="en-US" dirty="0" smtClean="0"/>
              <a:t>A teacher and a student</a:t>
            </a:r>
            <a:endParaRPr lang="en-IN" dirty="0" smtClean="0"/>
          </a:p>
          <a:p>
            <a:pPr lvl="0"/>
            <a:r>
              <a:rPr lang="en-US" dirty="0" smtClean="0"/>
              <a:t>A mentor and </a:t>
            </a:r>
            <a:r>
              <a:rPr lang="en-US" dirty="0" err="1" smtClean="0"/>
              <a:t>protege</a:t>
            </a:r>
            <a:endParaRPr lang="en-IN" dirty="0" smtClean="0"/>
          </a:p>
          <a:p>
            <a:r>
              <a:rPr lang="en-US" dirty="0" smtClean="0"/>
              <a:t>Answer: An editor and a reader</a:t>
            </a:r>
            <a:endParaRPr lang="en-IN" dirty="0" smtClean="0"/>
          </a:p>
          <a:p>
            <a:pPr>
              <a:buNone/>
            </a:pPr>
            <a:r>
              <a:rPr lang="en-US" dirty="0" smtClean="0"/>
              <a:t>Constructive feedback: The reader, in Gandhi's thought represents  'Indian School of Violence', as Gandhi put it or the revolutionaries who were ready to use the violent methods, and the editor is Gandhi himself, who is giving an alternative in his own ideas.</a:t>
            </a:r>
            <a:endParaRPr lang="en-IN" dirty="0" smtClean="0"/>
          </a:p>
          <a:p>
            <a:pPr>
              <a:buNone/>
            </a:pPr>
            <a:endParaRPr lang="en-IN" dirty="0"/>
          </a:p>
        </p:txBody>
      </p:sp>
      <p:sp>
        <p:nvSpPr>
          <p:cNvPr id="3" name="Title 2"/>
          <p:cNvSpPr>
            <a:spLocks noGrp="1"/>
          </p:cNvSpPr>
          <p:nvPr>
            <p:ph type="title"/>
          </p:nvPr>
        </p:nvSpPr>
        <p:spPr/>
        <p:txBody>
          <a:bodyPr/>
          <a:lstStyle/>
          <a:p>
            <a:r>
              <a:rPr lang="en-US" dirty="0" smtClean="0"/>
              <a:t>Learning by Doing Activity 1</a:t>
            </a: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2. Gandhi clarifies the meaning of </a:t>
            </a:r>
            <a:r>
              <a:rPr lang="en-US" dirty="0" err="1" smtClean="0"/>
              <a:t>Swaraj</a:t>
            </a:r>
            <a:r>
              <a:rPr lang="en-US" dirty="0" smtClean="0"/>
              <a:t> as:</a:t>
            </a:r>
            <a:endParaRPr lang="en-IN" dirty="0" smtClean="0"/>
          </a:p>
          <a:p>
            <a:pPr lvl="0"/>
            <a:r>
              <a:rPr lang="en-US" dirty="0" smtClean="0"/>
              <a:t>Self rule</a:t>
            </a:r>
            <a:endParaRPr lang="en-IN" dirty="0" smtClean="0"/>
          </a:p>
          <a:p>
            <a:pPr lvl="0"/>
            <a:r>
              <a:rPr lang="en-US" dirty="0" smtClean="0"/>
              <a:t>autonomy</a:t>
            </a:r>
            <a:endParaRPr lang="en-IN" dirty="0" smtClean="0"/>
          </a:p>
          <a:p>
            <a:pPr lvl="0"/>
            <a:r>
              <a:rPr lang="en-US" dirty="0" smtClean="0"/>
              <a:t>dominion</a:t>
            </a:r>
            <a:endParaRPr lang="en-IN" dirty="0" smtClean="0"/>
          </a:p>
          <a:p>
            <a:r>
              <a:rPr lang="en-US" dirty="0" smtClean="0"/>
              <a:t>Answer: Self rule</a:t>
            </a:r>
            <a:endParaRPr lang="en-IN" dirty="0" smtClean="0"/>
          </a:p>
          <a:p>
            <a:r>
              <a:rPr lang="en-US" dirty="0" smtClean="0"/>
              <a:t>Constructive Feedback: Gandhi describes his concept of </a:t>
            </a:r>
            <a:r>
              <a:rPr lang="en-US" dirty="0" err="1" smtClean="0"/>
              <a:t>Swaraj</a:t>
            </a:r>
            <a:r>
              <a:rPr lang="en-US" dirty="0" smtClean="0"/>
              <a:t> as self rule in the sense of self government and self improvement both whereas autonomy and dominion are only in political contexts.</a:t>
            </a:r>
            <a:endParaRPr lang="en-IN" dirty="0" smtClean="0"/>
          </a:p>
          <a:p>
            <a:pPr>
              <a:buNone/>
            </a:pPr>
            <a:endParaRPr lang="en-IN" dirty="0"/>
          </a:p>
        </p:txBody>
      </p:sp>
      <p:sp>
        <p:nvSpPr>
          <p:cNvPr id="3" name="Title 2"/>
          <p:cNvSpPr>
            <a:spLocks noGrp="1"/>
          </p:cNvSpPr>
          <p:nvPr>
            <p:ph type="title"/>
          </p:nvPr>
        </p:nvSpPr>
        <p:spPr/>
        <p:txBody>
          <a:bodyPr/>
          <a:lstStyle/>
          <a:p>
            <a:r>
              <a:rPr lang="en-US" dirty="0" smtClean="0"/>
              <a:t>Learning by Doing Activity 2</a:t>
            </a:r>
            <a:endParaRPr lang="en-IN"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67</TotalTime>
  <Words>226</Words>
  <Application>Microsoft Office PowerPoint</Application>
  <PresentationFormat>Custom</PresentationFormat>
  <Paragraphs>42</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Concourse</vt:lpstr>
      <vt:lpstr>   A-View session 6.10.18</vt:lpstr>
      <vt:lpstr>Slide 2</vt:lpstr>
      <vt:lpstr>Reflection Spot</vt:lpstr>
      <vt:lpstr>Learning by Doing Activity 1</vt:lpstr>
      <vt:lpstr>Learning by Doing Activity 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UNITED NATIONS</dc:title>
  <dc:creator>Acer</dc:creator>
  <cp:lastModifiedBy>iisuniv</cp:lastModifiedBy>
  <cp:revision>10</cp:revision>
  <dcterms:created xsi:type="dcterms:W3CDTF">2006-08-16T00:00:00Z</dcterms:created>
  <dcterms:modified xsi:type="dcterms:W3CDTF">2018-10-07T21:03:29Z</dcterms:modified>
</cp:coreProperties>
</file>