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432925" cy="7380288"/>
  <p:notesSz cx="6858000" cy="9144000"/>
  <p:defaultTextStyle>
    <a:defPPr>
      <a:defRPr lang="en-US"/>
    </a:defPPr>
    <a:lvl1pPr marL="0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0334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0669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1003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21337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01672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82006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62340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42675" algn="l" defTabSz="96066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2" y="-108"/>
      </p:cViewPr>
      <p:guideLst>
        <p:guide orient="horz" pos="2325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4AE7F-F328-4CAC-BB5C-B5D72547B7A2}" type="datetimeFigureOut">
              <a:rPr lang="en-US" smtClean="0"/>
              <a:pPr/>
              <a:t>10/3/2018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685800"/>
            <a:ext cx="4381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5991-6566-4D6A-9603-EFA8A51D616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0334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0669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41003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21337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01672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82006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62340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42675" algn="l" defTabSz="96066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8250" y="685800"/>
            <a:ext cx="4381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COURSE OBJECTIVE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course focuses on the structure, composition and role (political and non-political) of United Nations and acquaints the students with the importance of this international organization in the politics of yesteryears as well as its relevance in the contemporary times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C5991-6566-4D6A-9603-EFA8A51D6162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5019357"/>
            <a:ext cx="944023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067" tIns="48033" rIns="96067" bIns="4803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07470" y="1886075"/>
            <a:ext cx="8017986" cy="196911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50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07470" y="3886658"/>
            <a:ext cx="8017986" cy="1291070"/>
          </a:xfrm>
        </p:spPr>
        <p:txBody>
          <a:bodyPr lIns="48033" rIns="48033"/>
          <a:lstStyle>
            <a:lvl1pPr marL="0" marR="67247" indent="0" algn="r">
              <a:buNone/>
              <a:defRPr>
                <a:solidFill>
                  <a:schemeClr val="tx2"/>
                </a:solidFill>
              </a:defRPr>
            </a:lvl1pPr>
            <a:lvl2pPr marL="480334" indent="0" algn="ctr">
              <a:buNone/>
            </a:lvl2pPr>
            <a:lvl3pPr marL="960669" indent="0" algn="ctr">
              <a:buNone/>
            </a:lvl3pPr>
            <a:lvl4pPr marL="1441003" indent="0" algn="ctr">
              <a:buNone/>
            </a:lvl4pPr>
            <a:lvl5pPr marL="1921337" indent="0" algn="ctr">
              <a:buNone/>
            </a:lvl5pPr>
            <a:lvl6pPr marL="2401672" indent="0" algn="ctr">
              <a:buNone/>
            </a:lvl6pPr>
            <a:lvl7pPr marL="2882006" indent="0" algn="ctr">
              <a:buNone/>
            </a:lvl7pPr>
            <a:lvl8pPr marL="3362340" indent="0" algn="ctr">
              <a:buNone/>
            </a:lvl8pPr>
            <a:lvl9pPr marL="3842675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883" y="5330208"/>
            <a:ext cx="9436809" cy="205770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201" y="1140417"/>
            <a:ext cx="8017986" cy="196807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50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6660" y="3154984"/>
            <a:ext cx="4716463" cy="1565689"/>
          </a:xfrm>
        </p:spPr>
        <p:txBody>
          <a:bodyPr lIns="96067" rIns="96067"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751589" y="3234361"/>
            <a:ext cx="188659" cy="24601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67" tIns="48033" rIns="96067" bIns="48033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559283" y="3234361"/>
            <a:ext cx="188659" cy="24601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67" tIns="48033" rIns="96067" bIns="48033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646" y="1594143"/>
            <a:ext cx="4166209" cy="487064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5070" y="1594143"/>
            <a:ext cx="4166209" cy="487064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46" y="293845"/>
            <a:ext cx="8489633" cy="1230048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46" y="5822227"/>
            <a:ext cx="4167847" cy="820032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92134" anchor="ctr"/>
          <a:lstStyle>
            <a:lvl1pPr marL="0" indent="0">
              <a:buNone/>
              <a:defRPr sz="2500" b="0">
                <a:solidFill>
                  <a:schemeClr val="bg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796" y="5822227"/>
            <a:ext cx="4169484" cy="820032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92134" anchor="ctr"/>
          <a:lstStyle>
            <a:lvl1pPr marL="0" indent="0">
              <a:buNone/>
              <a:defRPr sz="2500" b="0">
                <a:solidFill>
                  <a:schemeClr val="bg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71646" y="1554288"/>
            <a:ext cx="4167847" cy="4241958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1795" y="1554288"/>
            <a:ext cx="4169484" cy="4241958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293" y="5248205"/>
            <a:ext cx="7718179" cy="492019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6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59247" y="5762933"/>
            <a:ext cx="4100178" cy="984038"/>
          </a:xfrm>
        </p:spPr>
        <p:txBody>
          <a:bodyPr/>
          <a:lstStyle>
            <a:lvl1pPr marL="0" indent="0" algn="r">
              <a:buNone/>
              <a:defRPr sz="17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43292" y="295212"/>
            <a:ext cx="7716133" cy="4920192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9588" y="6895957"/>
            <a:ext cx="1980914" cy="39361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7292" y="5857958"/>
            <a:ext cx="7389125" cy="697600"/>
          </a:xfrm>
          <a:noFill/>
        </p:spPr>
        <p:txBody>
          <a:bodyPr lIns="96067" tIns="0" rIns="96067" anchor="t"/>
          <a:lstStyle>
            <a:lvl1pPr marL="0" marR="19213" indent="0" algn="r"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823" y="204436"/>
            <a:ext cx="8961279" cy="472338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4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18471" y="6895957"/>
            <a:ext cx="2424956" cy="3929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23" y="5235637"/>
            <a:ext cx="8330593" cy="60552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2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39074" y="5382933"/>
            <a:ext cx="3922136" cy="155301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067" tIns="48033" rIns="96067" bIns="48033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5253" y="6225596"/>
            <a:ext cx="3922136" cy="90203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067" tIns="48033" rIns="96067" bIns="48033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233" y="6232300"/>
            <a:ext cx="3509818" cy="1163184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6067" tIns="48033" rIns="96067" bIns="48033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529" y="6228518"/>
            <a:ext cx="3513114" cy="116696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937874" y="5368347"/>
            <a:ext cx="188659" cy="24601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67" tIns="48033" rIns="96067" bIns="48033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745567" y="5368347"/>
            <a:ext cx="188659" cy="24601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67" tIns="48033" rIns="96067" bIns="48033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646" y="1594144"/>
            <a:ext cx="8489633" cy="472010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0265" y="295556"/>
            <a:ext cx="1833633" cy="6018692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646" y="295557"/>
            <a:ext cx="6524440" cy="601869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39074" y="5382933"/>
            <a:ext cx="3922136" cy="155301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067" tIns="48033" rIns="96067" bIns="48033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5253" y="6225596"/>
            <a:ext cx="3922136" cy="90203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067" tIns="48033" rIns="96067" bIns="48033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233" y="6232300"/>
            <a:ext cx="3509818" cy="1163184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6067" tIns="48033" rIns="96067" bIns="48033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529" y="6228518"/>
            <a:ext cx="3513114" cy="116696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71646" y="295554"/>
            <a:ext cx="8489633" cy="1230048"/>
          </a:xfrm>
          <a:prstGeom prst="rect">
            <a:avLst/>
          </a:prstGeom>
        </p:spPr>
        <p:txBody>
          <a:bodyPr vert="horz" lIns="96067" tIns="48033" rIns="96067" bIns="48033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71646" y="1594143"/>
            <a:ext cx="8489633" cy="4870649"/>
          </a:xfrm>
          <a:prstGeom prst="rect">
            <a:avLst/>
          </a:prstGeom>
        </p:spPr>
        <p:txBody>
          <a:bodyPr vert="horz" lIns="96067" tIns="48033" rIns="96067" bIns="48033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939588" y="6895957"/>
            <a:ext cx="1980914" cy="393615"/>
          </a:xfrm>
          <a:prstGeom prst="rect">
            <a:avLst/>
          </a:prstGeom>
        </p:spPr>
        <p:txBody>
          <a:bodyPr vert="horz" lIns="96067" tIns="48033" rIns="96067" bIns="48033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518471" y="6895957"/>
            <a:ext cx="2424956" cy="392932"/>
          </a:xfrm>
          <a:prstGeom prst="rect">
            <a:avLst/>
          </a:prstGeom>
        </p:spPr>
        <p:txBody>
          <a:bodyPr vert="horz" lIns="96067" tIns="48033" rIns="96067" bIns="48033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920502" y="6895957"/>
            <a:ext cx="377317" cy="392932"/>
          </a:xfrm>
          <a:prstGeom prst="rect">
            <a:avLst/>
          </a:prstGeom>
        </p:spPr>
        <p:txBody>
          <a:bodyPr vert="horz" lIns="96067" tIns="48033" rIns="96067" bIns="48033" anchor="b"/>
          <a:lstStyle>
            <a:lvl1pPr algn="r" eaLnBrk="1" latinLnBrk="0" hangingPunct="1">
              <a:defRPr kumimoji="0" sz="11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84267" indent="-268987" algn="l" rtl="0" eaLnBrk="1" latinLnBrk="0" hangingPunct="1">
        <a:spcBef>
          <a:spcPts val="42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3255" indent="-240167" algn="l" rtl="0" eaLnBrk="1" latinLnBrk="0" hangingPunct="1">
        <a:spcBef>
          <a:spcPts val="340"/>
        </a:spcBef>
        <a:buClr>
          <a:schemeClr val="accent1"/>
        </a:buClr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3029" indent="-240167" algn="l" rtl="0" eaLnBrk="1" latinLnBrk="0" hangingPunct="1">
        <a:spcBef>
          <a:spcPts val="368"/>
        </a:spcBef>
        <a:buClr>
          <a:schemeClr val="accent2"/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836" indent="-240167" algn="l" rtl="0" eaLnBrk="1" latinLnBrk="0" hangingPunct="1">
        <a:spcBef>
          <a:spcPts val="368"/>
        </a:spcBef>
        <a:buClr>
          <a:schemeClr val="accent2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41003" indent="-240167" algn="l" rtl="0" eaLnBrk="1" latinLnBrk="0" hangingPunct="1">
        <a:spcBef>
          <a:spcPts val="368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681170" indent="-240167" algn="l" rtl="0" eaLnBrk="1" latinLnBrk="0" hangingPunct="1">
        <a:spcBef>
          <a:spcPts val="368"/>
        </a:spcBef>
        <a:buClr>
          <a:schemeClr val="accent3"/>
        </a:buClr>
        <a:buFont typeface="Wingdings 2"/>
        <a:buChar char="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21337" indent="-240167" algn="l" rtl="0" eaLnBrk="1" latinLnBrk="0" hangingPunct="1">
        <a:spcBef>
          <a:spcPts val="368"/>
        </a:spcBef>
        <a:buClr>
          <a:schemeClr val="accent3"/>
        </a:buClr>
        <a:buFont typeface="Wingdings 2"/>
        <a:buChar char="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161504" indent="-240167" algn="l" rtl="0" eaLnBrk="1" latinLnBrk="0" hangingPunct="1">
        <a:spcBef>
          <a:spcPts val="368"/>
        </a:spcBef>
        <a:buClr>
          <a:schemeClr val="accent3"/>
        </a:buClr>
        <a:buFont typeface="Wingdings 2"/>
        <a:buChar char="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2401672" indent="-240167" algn="l" rtl="0" eaLnBrk="1" latinLnBrk="0" hangingPunct="1">
        <a:spcBef>
          <a:spcPts val="368"/>
        </a:spcBef>
        <a:buClr>
          <a:schemeClr val="accent3"/>
        </a:buClr>
        <a:buFont typeface="Wingdings 2"/>
        <a:buChar char="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803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06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410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213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016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820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623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426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UNITED NATIONS</a:t>
            </a:r>
            <a:endParaRPr lang="en-IN" dirty="0"/>
          </a:p>
        </p:txBody>
      </p:sp>
      <p:pic>
        <p:nvPicPr>
          <p:cNvPr id="4" name="Content Placeholder 3" descr="C:\Users\Acer\Desktop\ООН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3899" y="1593938"/>
            <a:ext cx="7525127" cy="487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5062" y="1148044"/>
            <a:ext cx="7415169" cy="4282765"/>
          </a:xfrm>
          <a:prstGeom prst="rect">
            <a:avLst/>
          </a:prstGeom>
        </p:spPr>
        <p:txBody>
          <a:bodyPr wrap="square" lIns="96067" tIns="48033" rIns="96067" bIns="48033">
            <a:spAutoFit/>
          </a:bodyPr>
          <a:lstStyle/>
          <a:p>
            <a:pPr algn="ctr"/>
            <a:r>
              <a:rPr lang="en-US" sz="2800" b="1" dirty="0" smtClean="0"/>
              <a:t>COURSE OBJECTIVE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2400" dirty="0" smtClean="0"/>
              <a:t>This course focuses on the structure, composition and role (political and non-political) of United Nations and acquaints the students with the importance of this international organization in the politics of yesteryears as well as its relevance in the contemporary times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862" y="642144"/>
            <a:ext cx="5573106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Course outline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Background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General Assembly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Security Council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ECOSOC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Trusteeship Council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Secretary General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/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6062" y="1099344"/>
            <a:ext cx="55626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ASSESSMENT SCHEME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63662" y="1861344"/>
          <a:ext cx="6288615" cy="186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524000"/>
                <a:gridCol w="1447800"/>
                <a:gridCol w="1524000"/>
                <a:gridCol w="878415"/>
              </a:tblGrid>
              <a:tr h="584200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SCHEME</a:t>
                      </a:r>
                      <a:r>
                        <a:rPr lang="en-US" baseline="0" dirty="0" smtClean="0"/>
                        <a:t> OF ASSESSMENT (MID SEMESTER)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en-US" dirty="0" smtClean="0"/>
                        <a:t>Test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Home Assignment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Teacher interaction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Attendance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IN" dirty="0"/>
                    </a:p>
                  </a:txBody>
                  <a:tcPr/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en-US" dirty="0" smtClean="0"/>
                        <a:t>15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marks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63662" y="4528344"/>
          <a:ext cx="6288616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370"/>
                <a:gridCol w="2105123"/>
                <a:gridCol w="2105123"/>
              </a:tblGrid>
              <a:tr h="624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SCHEME OF ASSESSMENT (SEMESTER END)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</a:tr>
              <a:tr h="624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Report Presentation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Viva Voce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IN" dirty="0"/>
                    </a:p>
                  </a:txBody>
                  <a:tcPr/>
                </a:tc>
              </a:tr>
              <a:tr h="624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 marks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 marks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154</Words>
  <Application>Microsoft Office PowerPoint</Application>
  <PresentationFormat>Custom</PresentationFormat>
  <Paragraphs>46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Concourse</vt:lpstr>
      <vt:lpstr>UNITED NATIONS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NATIONS</dc:title>
  <dc:creator>Acer</dc:creator>
  <cp:lastModifiedBy>Acer</cp:lastModifiedBy>
  <cp:revision>5</cp:revision>
  <dcterms:created xsi:type="dcterms:W3CDTF">2006-08-16T00:00:00Z</dcterms:created>
  <dcterms:modified xsi:type="dcterms:W3CDTF">2018-10-03T12:28:30Z</dcterms:modified>
</cp:coreProperties>
</file>